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10"/>
  </p:notesMasterIdLst>
  <p:handoutMasterIdLst>
    <p:handoutMasterId r:id="rId11"/>
  </p:handoutMasterIdLst>
  <p:sldIdLst>
    <p:sldId id="2481" r:id="rId2"/>
    <p:sldId id="2488" r:id="rId3"/>
    <p:sldId id="2492" r:id="rId4"/>
    <p:sldId id="2493" r:id="rId5"/>
    <p:sldId id="2497" r:id="rId6"/>
    <p:sldId id="2494" r:id="rId7"/>
    <p:sldId id="2495" r:id="rId8"/>
    <p:sldId id="2496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273FA51-A4D3-F044-943C-1858826B6479}">
          <p14:sldIdLst>
            <p14:sldId id="2481"/>
            <p14:sldId id="2488"/>
            <p14:sldId id="2492"/>
            <p14:sldId id="2493"/>
            <p14:sldId id="2497"/>
            <p14:sldId id="2494"/>
            <p14:sldId id="2495"/>
            <p14:sldId id="24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54"/>
    <a:srgbClr val="FEFE54"/>
    <a:srgbClr val="E6E6E6"/>
    <a:srgbClr val="387C2C"/>
    <a:srgbClr val="AADB1E"/>
    <a:srgbClr val="6DB33F"/>
    <a:srgbClr val="006990"/>
    <a:srgbClr val="7F35AB"/>
    <a:srgbClr val="7636AE"/>
    <a:srgbClr val="264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72" autoAdjust="0"/>
    <p:restoredTop sz="82429" autoAdjust="0"/>
  </p:normalViewPr>
  <p:slideViewPr>
    <p:cSldViewPr snapToGrid="0">
      <p:cViewPr>
        <p:scale>
          <a:sx n="79" d="100"/>
          <a:sy n="79" d="100"/>
        </p:scale>
        <p:origin x="1824" y="648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400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6/3/19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3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298222"/>
            <a:ext cx="10972800" cy="4873979"/>
          </a:xfrm>
        </p:spPr>
        <p:txBody>
          <a:bodyPr/>
          <a:lstStyle/>
          <a:p>
            <a:pPr marL="0" lvl="5" indent="0">
              <a:buNone/>
            </a:pPr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6E662-5EB2-7B46-A9BD-26D385F5C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B9A183-4F47-4845-B6A6-C73E7465AC7F}"/>
              </a:ext>
            </a:extLst>
          </p:cNvPr>
          <p:cNvSpPr txBox="1"/>
          <p:nvPr/>
        </p:nvSpPr>
        <p:spPr>
          <a:xfrm>
            <a:off x="4314824" y="390281"/>
            <a:ext cx="7391400" cy="207749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rgbClr val="FCFC54"/>
                </a:solidFill>
                <a:latin typeface="+mj-lt"/>
              </a:rPr>
              <a:t>Cloud Native Tech Summit 2019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rgbClr val="FCFC54"/>
                </a:solidFill>
                <a:latin typeface="+mj-lt"/>
              </a:rPr>
              <a:t>Hackathon Team 2</a:t>
            </a:r>
          </a:p>
          <a:p>
            <a:pPr algn="r">
              <a:spcAft>
                <a:spcPts val="600"/>
              </a:spcAft>
            </a:pPr>
            <a:endParaRPr lang="en-US" sz="3600" dirty="0">
              <a:solidFill>
                <a:srgbClr val="FCFC54"/>
              </a:solidFill>
              <a:latin typeface="+mj-lt"/>
            </a:endParaRPr>
          </a:p>
          <a:p>
            <a:pPr algn="r">
              <a:spcAft>
                <a:spcPts val="600"/>
              </a:spcAft>
            </a:pPr>
            <a:r>
              <a:rPr lang="en-US" sz="3600" dirty="0">
                <a:solidFill>
                  <a:srgbClr val="FCFC54"/>
                </a:solidFill>
                <a:latin typeface="+mj-lt"/>
              </a:rPr>
              <a:t>One CLI to Rule Them 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85BE06-93EC-2446-ADB9-F497DEDB29F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815335" y="6062580"/>
            <a:ext cx="2073729" cy="4520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EA3266-ED61-2C42-9BC8-BF0B14C95E83}"/>
              </a:ext>
            </a:extLst>
          </p:cNvPr>
          <p:cNvSpPr/>
          <p:nvPr/>
        </p:nvSpPr>
        <p:spPr>
          <a:xfrm>
            <a:off x="6955317" y="2636670"/>
            <a:ext cx="4633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CFC54"/>
                </a:solidFill>
              </a:rPr>
              <a:t>Vinod Joseph</a:t>
            </a:r>
          </a:p>
          <a:p>
            <a:pPr algn="r"/>
            <a:r>
              <a:rPr lang="en-US" dirty="0">
                <a:solidFill>
                  <a:srgbClr val="FCFC54"/>
                </a:solidFill>
              </a:rPr>
              <a:t>Ronald Lee</a:t>
            </a:r>
          </a:p>
          <a:p>
            <a:pPr algn="r"/>
            <a:r>
              <a:rPr lang="en-US" dirty="0">
                <a:solidFill>
                  <a:srgbClr val="FCFC54"/>
                </a:solidFill>
              </a:rPr>
              <a:t>Shuichi Machida</a:t>
            </a:r>
          </a:p>
          <a:p>
            <a:pPr algn="r"/>
            <a:r>
              <a:rPr lang="en-US" dirty="0">
                <a:solidFill>
                  <a:srgbClr val="FCFC54"/>
                </a:solidFill>
              </a:rPr>
              <a:t>Riaz Mohamed</a:t>
            </a:r>
          </a:p>
          <a:p>
            <a:pPr algn="r"/>
            <a:r>
              <a:rPr lang="en-US" dirty="0">
                <a:solidFill>
                  <a:srgbClr val="FCFC54"/>
                </a:solidFill>
              </a:rPr>
              <a:t>Joshua Newton</a:t>
            </a:r>
          </a:p>
          <a:p>
            <a:pPr algn="r"/>
            <a:r>
              <a:rPr lang="en-US" dirty="0">
                <a:solidFill>
                  <a:srgbClr val="FCFC54"/>
                </a:solidFill>
              </a:rPr>
              <a:t>Tony Phan</a:t>
            </a:r>
          </a:p>
          <a:p>
            <a:pPr algn="r"/>
            <a:r>
              <a:rPr lang="en-US" dirty="0">
                <a:solidFill>
                  <a:srgbClr val="FCFC54"/>
                </a:solidFill>
              </a:rPr>
              <a:t>Scottie Ray</a:t>
            </a:r>
          </a:p>
          <a:p>
            <a:pPr algn="r"/>
            <a:r>
              <a:rPr lang="en-US" dirty="0">
                <a:solidFill>
                  <a:srgbClr val="FCFC54"/>
                </a:solidFill>
              </a:rPr>
              <a:t>Tom </a:t>
            </a:r>
            <a:r>
              <a:rPr lang="en-US" dirty="0" err="1">
                <a:solidFill>
                  <a:srgbClr val="FCFC54"/>
                </a:solidFill>
              </a:rPr>
              <a:t>Schwaller</a:t>
            </a:r>
            <a:endParaRPr lang="en-US" dirty="0">
              <a:solidFill>
                <a:srgbClr val="FCFC54"/>
              </a:solidFill>
            </a:endParaRPr>
          </a:p>
          <a:p>
            <a:pPr algn="r"/>
            <a:r>
              <a:rPr lang="en-US" dirty="0">
                <a:solidFill>
                  <a:srgbClr val="FCFC54"/>
                </a:solidFill>
              </a:rPr>
              <a:t>Tristan Todd</a:t>
            </a:r>
          </a:p>
        </p:txBody>
      </p:sp>
    </p:spTree>
    <p:extLst>
      <p:ext uri="{BB962C8B-B14F-4D97-AF65-F5344CB8AC3E}">
        <p14:creationId xmlns:p14="http://schemas.microsoft.com/office/powerpoint/2010/main" val="19292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9EA8C-42B4-CE46-84BA-8AB17ABBA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Constrained people resources</a:t>
            </a:r>
          </a:p>
          <a:p>
            <a:pPr>
              <a:buNone/>
            </a:pPr>
            <a:r>
              <a:rPr lang="en-US" dirty="0"/>
              <a:t>Lack of business agility due to slow IT project delivery times</a:t>
            </a:r>
          </a:p>
          <a:p>
            <a:pPr>
              <a:buNone/>
            </a:pPr>
            <a:r>
              <a:rPr lang="en-US" dirty="0"/>
              <a:t>Inability to support innovation initiatives because of development team lag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21C09-0826-A04D-96BB-4E772E5BAD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One CLI to Rule Them All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62BDD1-9379-B747-AF5A-F75C387F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2EBD7-6C39-044A-AD40-9E26F441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982" y="283243"/>
            <a:ext cx="1266830" cy="8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9EA8C-42B4-CE46-84BA-8AB17ABBA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Myriad, inconsistent tools to perform common infrastructure tasks</a:t>
            </a:r>
          </a:p>
          <a:p>
            <a:r>
              <a:rPr lang="en-US" dirty="0"/>
              <a:t>Extensive resource hours devoted to mundane tasks</a:t>
            </a:r>
          </a:p>
          <a:p>
            <a:r>
              <a:rPr lang="en-US" dirty="0"/>
              <a:t>Fully burdened infrastructure teams that can’t respond to: a) business project requests, and 2) innovation </a:t>
            </a:r>
            <a:r>
              <a:rPr lang="en-US" dirty="0" err="1"/>
              <a:t>innitiatives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21C09-0826-A04D-96BB-4E772E5BAD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One CLI to Rule Them All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62BDD1-9379-B747-AF5A-F75C387F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CED8B-7969-9B49-AB7B-FBCFD16FB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982" y="283243"/>
            <a:ext cx="1266830" cy="8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9EA8C-42B4-CE46-84BA-8AB17ABBA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NEED HIGH LEVEL DESCRIPTION OF OUR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21C09-0826-A04D-96BB-4E772E5BAD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One CLI to Rule Them All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62BDD1-9379-B747-AF5A-F75C387F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97404-AEA5-3746-845B-CD000D44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982" y="283243"/>
            <a:ext cx="1266830" cy="8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9EA8C-42B4-CE46-84BA-8AB17ABBA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21C09-0826-A04D-96BB-4E772E5BAD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One CLI to Rule Them All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62BDD1-9379-B747-AF5A-F75C387F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FF2A-42CD-7C4C-A3BB-25217B81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982" y="283243"/>
            <a:ext cx="1266830" cy="8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3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9EA8C-42B4-CE46-84BA-8AB17ABBA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How does this reduce costs?</a:t>
            </a:r>
          </a:p>
          <a:p>
            <a:r>
              <a:rPr lang="en-US" dirty="0"/>
              <a:t>How does this help eliminate risks?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21C09-0826-A04D-96BB-4E772E5BAD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One CLI to Rule Them All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62BDD1-9379-B747-AF5A-F75C387F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FF2A-42CD-7C4C-A3BB-25217B81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982" y="283243"/>
            <a:ext cx="1266830" cy="8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9EA8C-42B4-CE46-84BA-8AB17ABBA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21C09-0826-A04D-96BB-4E772E5BAD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One CLI to Rule Them All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62BDD1-9379-B747-AF5A-F75C387F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10431-7F7C-C047-87E0-CCF37594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982" y="283243"/>
            <a:ext cx="1266830" cy="8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D507FE-68A6-7343-AF53-98DF652307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 and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F87B9-854F-3941-BA5D-3D4B840C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012" y="1650999"/>
            <a:ext cx="15748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2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ScopingK8S_PaulLundin" id="{F7ECDC08-EA55-134A-B73D-5DDE057019E0}" vid="{9BF374F3-1983-D34D-ADF3-3D26DBFD5E28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</Words>
  <Application>Microsoft Macintosh PowerPoint</Application>
  <PresentationFormat>Custom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Camphor Std</vt:lpstr>
      <vt:lpstr>Metropolis</vt:lpstr>
      <vt:lpstr>Metropolis Light</vt:lpstr>
      <vt:lpstr>Open Sans</vt:lpstr>
      <vt:lpstr>VMware_white_16x9</vt:lpstr>
      <vt:lpstr>PowerPoint Presentation</vt:lpstr>
      <vt:lpstr>Business Issues</vt:lpstr>
      <vt:lpstr>Technical Problem</vt:lpstr>
      <vt:lpstr>Technical Solution</vt:lpstr>
      <vt:lpstr>Technical Value</vt:lpstr>
      <vt:lpstr>Business Value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2018-01-16T21:43:38Z</dcterms:created>
  <dcterms:modified xsi:type="dcterms:W3CDTF">2019-06-03T23:24:14Z</dcterms:modified>
</cp:coreProperties>
</file>